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radigmia.com/?_escaped_fragment_=%2Fu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BC63E-4A28-6647-C98C-89389F41C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856" y="378638"/>
            <a:ext cx="8995833" cy="2766398"/>
          </a:xfrm>
        </p:spPr>
        <p:txBody>
          <a:bodyPr>
            <a:normAutofit/>
          </a:bodyPr>
          <a:lstStyle/>
          <a:p>
            <a:r>
              <a:rPr lang="es-MX" dirty="0"/>
              <a:t>ALUMNOS DE MÉDICO CIRUJANO</a:t>
            </a:r>
            <a:br>
              <a:rPr lang="es-MX" dirty="0"/>
            </a:br>
            <a:r>
              <a:rPr lang="es-MX" sz="2200" dirty="0"/>
              <a:t>QUE SE REGULARIZARÓN POR EL PERIODO DE EXAMEN EXTRAORDINARIO EA-25</a:t>
            </a:r>
            <a:br>
              <a:rPr lang="es-MX" sz="2200" dirty="0"/>
            </a:br>
            <a:r>
              <a:rPr lang="es-MX" sz="2200" dirty="0"/>
              <a:t>LA INSCRIPCIÓN AL PERIODO  ORDINARIO 2025-0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A3B1D5-28E7-D9DC-819F-66EDB4FA7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9856" y="3121010"/>
            <a:ext cx="8673427" cy="1322587"/>
          </a:xfrm>
        </p:spPr>
        <p:txBody>
          <a:bodyPr>
            <a:normAutofit lnSpcReduction="10000"/>
          </a:bodyPr>
          <a:lstStyle/>
          <a:p>
            <a:r>
              <a:rPr lang="es-MX" dirty="0"/>
              <a:t>SERÁ EL DÍA 16 DE </a:t>
            </a:r>
            <a:r>
              <a:rPr lang="es-MX" dirty="0" err="1"/>
              <a:t>DE</a:t>
            </a:r>
            <a:r>
              <a:rPr lang="es-MX" dirty="0"/>
              <a:t> ENERO DE MANERA PRESENCIAL EN SERVICIOS ESCOLARES DE CAMPUS 1</a:t>
            </a:r>
          </a:p>
          <a:p>
            <a:r>
              <a:rPr lang="es-MX" dirty="0"/>
              <a:t> EN HORARIO DE VENTANILLA.</a:t>
            </a:r>
          </a:p>
          <a:p>
            <a:r>
              <a:rPr lang="es-MX" dirty="0"/>
              <a:t>9:00 A 13:00 Y DE 15:00 A 19:00 HRS.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F415DED-0EDF-7DBB-1A5F-D7D03EF0A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283" y="3335482"/>
            <a:ext cx="3542362" cy="354236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7584E09-A11B-47FC-8C31-121357901AF8}"/>
              </a:ext>
            </a:extLst>
          </p:cNvPr>
          <p:cNvSpPr txBox="1"/>
          <p:nvPr/>
        </p:nvSpPr>
        <p:spPr>
          <a:xfrm>
            <a:off x="-526554" y="7360811"/>
            <a:ext cx="37545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>
                <a:hlinkClick r:id="rId3" tooltip="https://paradigmia.com/?_escaped_fragment_=%2Fup"/>
              </a:rPr>
              <a:t>Esta foto</a:t>
            </a:r>
            <a:r>
              <a:rPr lang="es-MX" sz="900"/>
              <a:t> de Autor desconocido está bajo licencia </a:t>
            </a:r>
            <a:r>
              <a:rPr lang="es-MX" sz="900">
                <a:hlinkClick r:id="rId4" tooltip="https://creativecommons.org/licenses/by-nc-nd/3.0/"/>
              </a:rPr>
              <a:t>CC BY-NC-ND</a:t>
            </a:r>
            <a:endParaRPr lang="es-MX" sz="900"/>
          </a:p>
        </p:txBody>
      </p:sp>
    </p:spTree>
    <p:extLst>
      <p:ext uri="{BB962C8B-B14F-4D97-AF65-F5344CB8AC3E}">
        <p14:creationId xmlns:p14="http://schemas.microsoft.com/office/powerpoint/2010/main" val="13392295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{A79AC939-61B4-4569-A092-04C7B11D49FD}tf16401371</Template>
  <TotalTime>18</TotalTime>
  <Words>64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ALUMNOS DE MÉDICO CIRUJANO QUE SE REGULARIZARÓN POR EL PERIODO DE EXAMEN EXTRAORDINARIO EA-25 LA INSCRIPCIÓN AL PERIODO  ORDINARIO 2025-0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Maestra</dc:creator>
  <cp:lastModifiedBy>Maestra</cp:lastModifiedBy>
  <cp:revision>1</cp:revision>
  <dcterms:created xsi:type="dcterms:W3CDTF">2024-12-02T22:58:11Z</dcterms:created>
  <dcterms:modified xsi:type="dcterms:W3CDTF">2024-12-02T23:16:25Z</dcterms:modified>
</cp:coreProperties>
</file>